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1" r:id="rId3"/>
    <p:sldId id="282" r:id="rId4"/>
    <p:sldId id="283" r:id="rId5"/>
    <p:sldId id="265" r:id="rId6"/>
    <p:sldId id="285" r:id="rId7"/>
    <p:sldId id="286" r:id="rId8"/>
    <p:sldId id="266" r:id="rId9"/>
    <p:sldId id="269" r:id="rId10"/>
    <p:sldId id="267" r:id="rId11"/>
    <p:sldId id="264" r:id="rId12"/>
    <p:sldId id="259" r:id="rId13"/>
    <p:sldId id="270" r:id="rId14"/>
    <p:sldId id="261" r:id="rId15"/>
    <p:sldId id="278" r:id="rId16"/>
    <p:sldId id="279" r:id="rId17"/>
    <p:sldId id="258" r:id="rId18"/>
    <p:sldId id="280" r:id="rId19"/>
    <p:sldId id="272" r:id="rId20"/>
    <p:sldId id="277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BEF40D3-1EBF-4D75-F0A7-FAF29A1FE2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E92AD13B-012C-0E33-88A0-0A5C9ADF98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226DC1E-FE0D-618B-8551-AB721190A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7FC64F0E-0A7A-D062-AF7D-FF0CDF7C4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CE3A6E4-EB0E-083B-6955-361CA928B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94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FA60E767-5F25-8E60-07A9-A6EFFC121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3189EE64-1507-B451-B7C0-E920D509F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D6D9C215-D94A-29A2-6122-3900CD17C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978F0B41-5594-3641-409F-28CADCBE8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E050B12-B408-95EC-9338-952DFA9AC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167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C039C73-DAE8-6703-10FD-98838E81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A3A4CD58-D5EA-7230-B1B3-DF990B852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54F09E8B-85CB-37F8-C59C-F4B5D1A37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087BFDA-0D20-7A7B-F7CF-FB86687F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DFF5BE5-2437-5BA2-1BC9-AD2D70AC3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52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62663B7-A9B9-A2E4-7D6E-017577338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0B2674C-A6B7-776D-8680-14A7530D06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E941D892-6D94-48FB-B69E-0E202DE04C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6B97D42A-CA84-4DFC-8B0D-804CC4E06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C6EB3FD-8017-0DC7-5F1E-C60142384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1028FB46-5632-F2FE-F5F2-AC81C4B83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597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67A5130-64A2-DA38-0BA4-914A52A06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71A43E33-3AE7-C528-3CE7-5C0E634625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96335861-2092-243C-46C7-7051E5643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2CE914A7-6BD6-152E-CE11-5D00C8E182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FB398E02-1786-780B-65BE-C28D983299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32A1FB84-C52C-C217-E9A7-53F050BC8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63956B15-2318-54D9-D8C2-835BE6FCA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D44D55A7-E571-66EA-1B25-FD14C829D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82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F79FCEB-E0B4-5C67-7BE7-719599DA7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D46D4197-5086-05F1-F82B-754E7AB1E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EBC0F7BF-BFD1-8B42-002B-F4F504996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D7168DD3-A67C-0360-A4A1-D73EBFF16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76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3D0A2E33-0BEC-3EFB-4801-72243E85C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5D5DF2B9-3993-A2FB-0EAB-30EE79071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B03B8C60-A420-F1E2-A121-9903E4D6E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188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CB0F515-B9B0-8AA7-31CE-40B32E141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2E895A24-D92E-C8C9-15D4-D5AE0FEF8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3E4935D1-C226-AE73-9AFE-28C94A77E8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C6D53E93-737A-DBF2-3E9F-71B305D9E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6EFBD62C-462A-A3E0-181E-CB046B5B1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5F67BE99-64B9-0A00-84C3-619406D1F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9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24D66FD-0BBC-E306-C61F-559796499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963AA727-AF4B-3536-7953-B17CDE54E9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EE93EDE4-C4AD-A55C-7903-73751585B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A27AD6C5-BAEF-A5FA-DB23-043DB53EB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C9886CAF-7CEB-7DA0-A23E-1A89CE672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F61EEEB1-FE69-EB21-04A1-68BFAB909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39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DC46EEF-E881-17C8-A670-0A9EF98EC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186CCD05-D18A-F93F-0808-80D1F5326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1ABFC1FE-6C7C-2694-498A-48D71D227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064CA8F1-3B77-01B7-91A2-A74FA16C0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517744D4-2381-A3A4-CF9C-CE596B0A1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477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ECD7065D-B1A9-8C43-787D-F95AE00204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33B13EC2-9FA7-3A25-998C-CD3258E33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F5BF1BD-9764-4799-5C45-BAEBBE11F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2213E7D3-7580-D2EE-269C-5522CCCF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37814E89-8E6D-A413-4670-3E16B9CFA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38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1C59E45C-EBFD-13AA-C950-7F55DDAC8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GB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062CFC40-945C-2AF5-9B2C-60B3B2F954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GB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082E6AB8-51BD-A62E-E6C1-B30051F22F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C20DB-DDB4-4BFE-AFD3-EE2E9369C01C}" type="datetimeFigureOut">
              <a:rPr lang="en-GB" smtClean="0"/>
              <a:t>17/05/2024</a:t>
            </a:fld>
            <a:endParaRPr lang="en-GB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E68D416D-5184-094E-1A49-DF7D738EE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715195D4-DC58-A372-EBB4-C04D205B0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E57EC-88AD-48EE-A1F6-0093144A6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1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onițe pentru prima zi de școală">
            <a:extLst>
              <a:ext uri="{FF2B5EF4-FFF2-40B4-BE49-F238E27FC236}">
                <a16:creationId xmlns:a16="http://schemas.microsoft.com/office/drawing/2014/main" id="{2D5C09DD-0B55-4802-F46A-8A49212BC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82" y="0"/>
            <a:ext cx="97769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reptunghi 1">
            <a:extLst>
              <a:ext uri="{FF2B5EF4-FFF2-40B4-BE49-F238E27FC236}">
                <a16:creationId xmlns:a16="http://schemas.microsoft.com/office/drawing/2014/main" id="{9AC6B43E-3693-0050-0E1C-9DAEB938703F}"/>
              </a:ext>
            </a:extLst>
          </p:cNvPr>
          <p:cNvSpPr/>
          <p:nvPr/>
        </p:nvSpPr>
        <p:spPr>
          <a:xfrm>
            <a:off x="1489789" y="158621"/>
            <a:ext cx="884230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o-RO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GB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CUNOA</a:t>
            </a:r>
            <a:r>
              <a:rPr lang="ro-RO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GB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TEM </a:t>
            </a:r>
            <a:r>
              <a:rPr lang="ro-RO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GB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COALA MARE</a:t>
            </a:r>
            <a:r>
              <a:rPr lang="ro-RO" sz="4400" b="1" i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F5CE2924-910D-52C9-1BDC-635F495B11EC}"/>
              </a:ext>
            </a:extLst>
          </p:cNvPr>
          <p:cNvSpPr txBox="1"/>
          <p:nvPr/>
        </p:nvSpPr>
        <p:spPr>
          <a:xfrm>
            <a:off x="4659864" y="769441"/>
            <a:ext cx="75321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11</a:t>
            </a:r>
            <a:r>
              <a:rPr lang="ro-RO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.04.202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4</a:t>
            </a:r>
            <a:endParaRPr lang="ro-RO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26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A0060F53-C980-AAE6-E2F9-C5EEB5813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94486"/>
            <a:ext cx="11232440" cy="633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17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C2E93E7C-FDA1-27F4-1D0C-020F6253F9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680" y="410511"/>
            <a:ext cx="11066932" cy="62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80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1BA3AFC0-65F9-1399-1E23-115BFB707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20" y="241826"/>
            <a:ext cx="11277600" cy="633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40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 descr="O imagine care conține text, podea, de interior, scaun&#10;&#10;Descriere generată automat">
            <a:extLst>
              <a:ext uri="{FF2B5EF4-FFF2-40B4-BE49-F238E27FC236}">
                <a16:creationId xmlns:a16="http://schemas.microsoft.com/office/drawing/2014/main" id="{47BC3437-CE0A-FB8D-4366-C6C1E604B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52" y="0"/>
            <a:ext cx="11823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02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 descr="O imagine care conține îmbrăcăminte, în aer liber, clădire, încălțăminte&#10;&#10;Descriere generată automat">
            <a:extLst>
              <a:ext uri="{FF2B5EF4-FFF2-40B4-BE49-F238E27FC236}">
                <a16:creationId xmlns:a16="http://schemas.microsoft.com/office/drawing/2014/main" id="{EFB4AD9C-2950-AC41-421E-3D7F37CFA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" y="177165"/>
            <a:ext cx="11562080" cy="650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79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 descr="O imagine care conține în aer liber, iarbă, cer, casă&#10;&#10;Descriere generată automat">
            <a:extLst>
              <a:ext uri="{FF2B5EF4-FFF2-40B4-BE49-F238E27FC236}">
                <a16:creationId xmlns:a16="http://schemas.microsoft.com/office/drawing/2014/main" id="{5E336CAC-2B1F-7FCA-2497-DA7A5BAC0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1148080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051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O imagine care conține în aer liber, cer, munte, iarbă&#10;&#10;Descriere generată automat">
            <a:extLst>
              <a:ext uri="{FF2B5EF4-FFF2-40B4-BE49-F238E27FC236}">
                <a16:creationId xmlns:a16="http://schemas.microsoft.com/office/drawing/2014/main" id="{92BB26BD-6D6C-F5D0-E279-97E860ED3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pic>
        <p:nvPicPr>
          <p:cNvPr id="6" name="Imagine 5" descr="O imagine care conține munte, persoană, iarbă, în aer liber&#10;&#10;Descriere generată automat">
            <a:extLst>
              <a:ext uri="{FF2B5EF4-FFF2-40B4-BE49-F238E27FC236}">
                <a16:creationId xmlns:a16="http://schemas.microsoft.com/office/drawing/2014/main" id="{72E8C0E5-4B21-6CCD-571B-1A32AABA0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8" name="Imagine 7" descr="O imagine care conține în aer liber&#10;&#10;Descriere generată automat">
            <a:extLst>
              <a:ext uri="{FF2B5EF4-FFF2-40B4-BE49-F238E27FC236}">
                <a16:creationId xmlns:a16="http://schemas.microsoft.com/office/drawing/2014/main" id="{8397AF03-602E-CAC4-AA4A-6CB67DB35F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1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 descr="O imagine care conține text, masă, persoană, ședere&#10;&#10;Descriere generată automat">
            <a:extLst>
              <a:ext uri="{FF2B5EF4-FFF2-40B4-BE49-F238E27FC236}">
                <a16:creationId xmlns:a16="http://schemas.microsoft.com/office/drawing/2014/main" id="{C476BA42-30C0-79F5-D637-E2FD15CCC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31" y="0"/>
            <a:ext cx="93959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8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 descr="O imagine care conține text, de interior&#10;&#10;Descriere generată automat">
            <a:extLst>
              <a:ext uri="{FF2B5EF4-FFF2-40B4-BE49-F238E27FC236}">
                <a16:creationId xmlns:a16="http://schemas.microsoft.com/office/drawing/2014/main" id="{D7F44BA5-9312-3BF7-A14E-87B6B16C8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24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ine 1" descr="O imagine care conține podea, de interior, grup, oameni&#10;&#10;Descriere generată automat">
            <a:extLst>
              <a:ext uri="{FF2B5EF4-FFF2-40B4-BE49-F238E27FC236}">
                <a16:creationId xmlns:a16="http://schemas.microsoft.com/office/drawing/2014/main" id="{989FE377-FAD7-9DF0-08D7-CD2B95F13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165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O imagine care conține în aer liber, iarbă, cer, îmbrăcăminte&#10;&#10;Descriere generată automat">
            <a:extLst>
              <a:ext uri="{FF2B5EF4-FFF2-40B4-BE49-F238E27FC236}">
                <a16:creationId xmlns:a16="http://schemas.microsoft.com/office/drawing/2014/main" id="{53AB100C-334F-68F7-59C0-E919B40AE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25" y="396478"/>
            <a:ext cx="10267950" cy="5775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91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 descr="O imagine care conține text, variat, mai mulți&#10;&#10;Descriere generată automat">
            <a:extLst>
              <a:ext uri="{FF2B5EF4-FFF2-40B4-BE49-F238E27FC236}">
                <a16:creationId xmlns:a16="http://schemas.microsoft.com/office/drawing/2014/main" id="{BE086212-1A1A-DD09-8799-5DC092857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033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O imagine care conține îmbrăcăminte, persoană, Chip de om, de interior&#10;&#10;Descriere generată automat">
            <a:extLst>
              <a:ext uri="{FF2B5EF4-FFF2-40B4-BE49-F238E27FC236}">
                <a16:creationId xmlns:a16="http://schemas.microsoft.com/office/drawing/2014/main" id="{AB8530EB-45D2-2EDE-8752-23BB6EF53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43819"/>
            <a:ext cx="9982200" cy="561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50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D197B9C7-DA14-CA1E-BD65-8C531F3BE8B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191069" y="3276599"/>
            <a:ext cx="3057331" cy="305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Imagine 3" descr="O imagine care conține text, persoană, grup, de interior&#10;&#10;Descriere generată automat">
            <a:extLst>
              <a:ext uri="{FF2B5EF4-FFF2-40B4-BE49-F238E27FC236}">
                <a16:creationId xmlns:a16="http://schemas.microsoft.com/office/drawing/2014/main" id="{27A6E65B-0C54-C4D4-3E4D-0261512DEB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" y="254000"/>
            <a:ext cx="6245013" cy="4683760"/>
          </a:xfrm>
          <a:prstGeom prst="rect">
            <a:avLst/>
          </a:prstGeom>
        </p:spPr>
      </p:pic>
      <p:pic>
        <p:nvPicPr>
          <p:cNvPr id="5" name="Imagine 4" descr="O imagine care conține îmbrăcăminte, Chip de om, persoană, de interior&#10;&#10;Descriere generată automat">
            <a:extLst>
              <a:ext uri="{FF2B5EF4-FFF2-40B4-BE49-F238E27FC236}">
                <a16:creationId xmlns:a16="http://schemas.microsoft.com/office/drawing/2014/main" id="{7528784A-AF86-75C4-9C93-5CDC13357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960" y="3276599"/>
            <a:ext cx="7051040" cy="3708400"/>
          </a:xfrm>
          <a:prstGeom prst="rect">
            <a:avLst/>
          </a:prstGeom>
        </p:spPr>
      </p:pic>
      <p:sp>
        <p:nvSpPr>
          <p:cNvPr id="6" name="CasetăText 5">
            <a:extLst>
              <a:ext uri="{FF2B5EF4-FFF2-40B4-BE49-F238E27FC236}">
                <a16:creationId xmlns:a16="http://schemas.microsoft.com/office/drawing/2014/main" id="{D43843E4-D053-FAA0-AF57-2F4CD4118C41}"/>
              </a:ext>
            </a:extLst>
          </p:cNvPr>
          <p:cNvSpPr txBox="1"/>
          <p:nvPr/>
        </p:nvSpPr>
        <p:spPr>
          <a:xfrm>
            <a:off x="7112000" y="904240"/>
            <a:ext cx="4389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gerian" panose="04020705040A02060702" pitchFamily="82" charset="0"/>
              </a:rPr>
              <a:t>SARBATORIM ZIUA NATIONALA A ROMANIEI </a:t>
            </a:r>
          </a:p>
        </p:txBody>
      </p:sp>
    </p:spTree>
    <p:extLst>
      <p:ext uri="{BB962C8B-B14F-4D97-AF65-F5344CB8AC3E}">
        <p14:creationId xmlns:p14="http://schemas.microsoft.com/office/powerpoint/2010/main" val="3199461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 descr="O imagine care conține îmbrăcăminte, persoană, fată, de interior&#10;&#10;Descriere generată automat">
            <a:extLst>
              <a:ext uri="{FF2B5EF4-FFF2-40B4-BE49-F238E27FC236}">
                <a16:creationId xmlns:a16="http://schemas.microsoft.com/office/drawing/2014/main" id="{8EFAACDE-B93D-97E0-E131-E7F2926CD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4" y="533102"/>
            <a:ext cx="10296525" cy="579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198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O imagine care conține text, scris de mână, de lemn, podea&#10;&#10;Descriere generată automat">
            <a:extLst>
              <a:ext uri="{FF2B5EF4-FFF2-40B4-BE49-F238E27FC236}">
                <a16:creationId xmlns:a16="http://schemas.microsoft.com/office/drawing/2014/main" id="{6F8E1943-ABCD-0484-7E6C-79CFD22FB7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07" t="36659" r="1721" b="3705"/>
          <a:stretch/>
        </p:blipFill>
        <p:spPr>
          <a:xfrm>
            <a:off x="781050" y="1905000"/>
            <a:ext cx="10629899" cy="352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48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 descr="O imagine care conține persoană, text, Chip de om, îmbrăcăminte&#10;&#10;Descriere generată automat">
            <a:extLst>
              <a:ext uri="{FF2B5EF4-FFF2-40B4-BE49-F238E27FC236}">
                <a16:creationId xmlns:a16="http://schemas.microsoft.com/office/drawing/2014/main" id="{5716F111-508A-67AC-B6F4-50936874A9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65" t="34166" r="1" b="22649"/>
          <a:stretch/>
        </p:blipFill>
        <p:spPr>
          <a:xfrm>
            <a:off x="685800" y="657225"/>
            <a:ext cx="5497919" cy="4105275"/>
          </a:xfrm>
          <a:prstGeom prst="rect">
            <a:avLst/>
          </a:prstGeom>
        </p:spPr>
      </p:pic>
      <p:pic>
        <p:nvPicPr>
          <p:cNvPr id="5" name="Imagine 4" descr="O imagine care conține text, scris de mână, Artă de copii, Produs din hârtie&#10;&#10;Descriere generată automat">
            <a:extLst>
              <a:ext uri="{FF2B5EF4-FFF2-40B4-BE49-F238E27FC236}">
                <a16:creationId xmlns:a16="http://schemas.microsoft.com/office/drawing/2014/main" id="{27A0411C-BFCE-E329-3087-78AE37E62B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6" t="26389" r="17708" b="32777"/>
          <a:stretch/>
        </p:blipFill>
        <p:spPr>
          <a:xfrm>
            <a:off x="6845804" y="2124075"/>
            <a:ext cx="4879472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336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5 idei de activități cu castane - Cristina Oțel">
            <a:extLst>
              <a:ext uri="{FF2B5EF4-FFF2-40B4-BE49-F238E27FC236}">
                <a16:creationId xmlns:a16="http://schemas.microsoft.com/office/drawing/2014/main" id="{24E0CBCD-9905-4B73-7470-DE71ECBC8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542924"/>
            <a:ext cx="10153650" cy="623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96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5 idei de activități cu castane - Cristina Oțel">
            <a:extLst>
              <a:ext uri="{FF2B5EF4-FFF2-40B4-BE49-F238E27FC236}">
                <a16:creationId xmlns:a16="http://schemas.microsoft.com/office/drawing/2014/main" id="{A843AA21-38C9-0093-016C-6C6E7E43D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00150"/>
            <a:ext cx="11430000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434156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3675</TotalTime>
  <Words>17</Words>
  <Application>Microsoft Office PowerPoint</Application>
  <PresentationFormat>Widescreen</PresentationFormat>
  <Paragraphs>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Algerian</vt:lpstr>
      <vt:lpstr>Arial</vt:lpstr>
      <vt:lpstr>Calibri</vt:lpstr>
      <vt:lpstr>Calibri Light</vt:lpstr>
      <vt:lpstr>Times New Roman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Maria Vasiu</dc:creator>
  <cp:lastModifiedBy>User</cp:lastModifiedBy>
  <cp:revision>7</cp:revision>
  <dcterms:created xsi:type="dcterms:W3CDTF">2023-04-04T16:01:47Z</dcterms:created>
  <dcterms:modified xsi:type="dcterms:W3CDTF">2024-05-17T11:42:08Z</dcterms:modified>
</cp:coreProperties>
</file>